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9000"/>
              <a:t>Single Pulse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sz="5200"/>
              <a:t>Dados e Gráficos</a:t>
            </a:r>
          </a:p>
        </p:txBody>
      </p:sp>
      <p:pic>
        <p:nvPicPr>
          <p:cNvPr id="4" name="Picture 3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2 MgCl2 100mV</a:t>
            </a:r>
          </a:p>
        </p:txBody>
      </p:sp>
      <p:pic>
        <p:nvPicPr>
          <p:cNvPr id="4" name="Picture 3" descr="Single Pulse Standard Chip 1 Disp 2 MgCl2 1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2 MgCl2 1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2 MgCl2 1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2 MgCl2 1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2 MgCl2 100mV</a:t>
            </a:r>
          </a:p>
        </p:txBody>
      </p:sp>
      <p:pic>
        <p:nvPicPr>
          <p:cNvPr id="4" name="Picture 3" descr="Single Pulse Standard Chip 1 Disp 2 MgCl2 1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2 MgCl2 1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2 MgCl2 1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2 MgCl2 1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2 MgCl2 1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2 MgCl2 1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2 MgCl2 200mV</a:t>
            </a:r>
          </a:p>
        </p:txBody>
      </p:sp>
      <p:pic>
        <p:nvPicPr>
          <p:cNvPr id="4" name="Picture 3" descr="Single Pulse Standard Chip 1 Disp 2 MgCl2 2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2 MgCl2 2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2 MgCl2 2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2 MgCl2 2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2 MgCl2 200mV</a:t>
            </a:r>
          </a:p>
        </p:txBody>
      </p:sp>
      <p:pic>
        <p:nvPicPr>
          <p:cNvPr id="4" name="Picture 3" descr="Single Pulse Standard Chip 1 Disp 2 MgCl2 2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2 MgCl2 2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2 MgCl2 2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2 MgCl2 2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2 MgCl2 2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2 MgCl2 2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2 MgCl2 400mV</a:t>
            </a:r>
          </a:p>
        </p:txBody>
      </p:sp>
      <p:pic>
        <p:nvPicPr>
          <p:cNvPr id="4" name="Picture 3" descr="Single Pulse Standard Chip 1 Disp 2 MgCl2 4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2 MgCl2 4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2 MgCl2 4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2 MgCl2 4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2 MgCl2 400mV</a:t>
            </a:r>
          </a:p>
        </p:txBody>
      </p:sp>
      <p:pic>
        <p:nvPicPr>
          <p:cNvPr id="4" name="Picture 3" descr="Single Pulse Standard Chip 1 Disp 2 MgCl2 4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2 MgCl2 4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2 MgCl2 4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2 MgCl2 4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2 MgCl2 4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2 MgCl2 4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2 MgCl2 50mV</a:t>
            </a:r>
          </a:p>
        </p:txBody>
      </p:sp>
      <p:pic>
        <p:nvPicPr>
          <p:cNvPr id="4" name="Picture 3" descr="Single Pulse Standard Chip 1 Disp 2 MgCl2 5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2 MgCl2 5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2 MgCl2 5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2 MgCl2 5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2 MgCl2 50mV</a:t>
            </a:r>
          </a:p>
        </p:txBody>
      </p:sp>
      <p:pic>
        <p:nvPicPr>
          <p:cNvPr id="4" name="Picture 3" descr="Single Pulse Standard Chip 1 Disp 2 MgCl2 5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2 MgCl2 5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2 MgCl2 5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2 MgCl2 5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2 MgCl2 5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2 MgCl2 5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3 MgCl2 100mV</a:t>
            </a:r>
          </a:p>
        </p:txBody>
      </p:sp>
      <p:pic>
        <p:nvPicPr>
          <p:cNvPr id="4" name="Picture 3" descr="Single Pulse Standard Chip 1 Disp 3 MgCl2 1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3 MgCl2 1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3 MgCl2 1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3 MgCl2 1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3 MgCl2 100mV</a:t>
            </a:r>
          </a:p>
        </p:txBody>
      </p:sp>
      <p:pic>
        <p:nvPicPr>
          <p:cNvPr id="4" name="Picture 3" descr="Single Pulse Standard Chip 1 Disp 3 MgCl2 1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3 MgCl2 1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3 MgCl2 1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3 MgCl2 1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3 MgCl2 1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3 MgCl2 1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1 KCl 100mV</a:t>
            </a:r>
          </a:p>
        </p:txBody>
      </p:sp>
      <p:pic>
        <p:nvPicPr>
          <p:cNvPr id="4" name="Picture 3" descr="Single Pulse Standard Chip 1 Disp 1 KCl 1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1 KCl 1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1 KCl 1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1 KCl 1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3 MgCl2 200mV</a:t>
            </a:r>
          </a:p>
        </p:txBody>
      </p:sp>
      <p:pic>
        <p:nvPicPr>
          <p:cNvPr id="4" name="Picture 3" descr="Single Pulse Standard Chip 1 Disp 3 MgCl2 2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3 MgCl2 2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3 MgCl2 2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3 MgCl2 2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3 MgCl2 200mV</a:t>
            </a:r>
          </a:p>
        </p:txBody>
      </p:sp>
      <p:pic>
        <p:nvPicPr>
          <p:cNvPr id="4" name="Picture 3" descr="Single Pulse Standard Chip 1 Disp 3 MgCl2 2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3 MgCl2 2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3 MgCl2 2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3 MgCl2 2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3 MgCl2 2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3 MgCl2 2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3 MgCl2 400mV</a:t>
            </a:r>
          </a:p>
        </p:txBody>
      </p:sp>
      <p:pic>
        <p:nvPicPr>
          <p:cNvPr id="4" name="Picture 3" descr="Single Pulse Standard Chip 1 Disp 3 MgCl2 4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3 MgCl2 4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3 MgCl2 4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3 MgCl2 4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3 MgCl2 400mV</a:t>
            </a:r>
          </a:p>
        </p:txBody>
      </p:sp>
      <p:pic>
        <p:nvPicPr>
          <p:cNvPr id="4" name="Picture 3" descr="Single Pulse Standard Chip 1 Disp 3 MgCl2 4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3 MgCl2 4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3 MgCl2 4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3 MgCl2 4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3 MgCl2 4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3 MgCl2 4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3 MgCl2 50mV</a:t>
            </a:r>
          </a:p>
        </p:txBody>
      </p:sp>
      <p:pic>
        <p:nvPicPr>
          <p:cNvPr id="4" name="Picture 3" descr="Single Pulse Standard Chip 1 Disp 3 MgCl2 5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3 MgCl2 5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3 MgCl2 5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3 MgCl2 5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3 MgCl2 50mV</a:t>
            </a:r>
          </a:p>
        </p:txBody>
      </p:sp>
      <p:pic>
        <p:nvPicPr>
          <p:cNvPr id="4" name="Picture 3" descr="Single Pulse Standard Chip 1 Disp 3 MgCl2 5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3 MgCl2 5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3 MgCl2 5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3 MgCl2 5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3 MgCl2 5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3 MgCl2 5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1 KCl 100mV</a:t>
            </a:r>
          </a:p>
        </p:txBody>
      </p:sp>
      <p:pic>
        <p:nvPicPr>
          <p:cNvPr id="4" name="Picture 3" descr="Single Pulse Standard Chip 2 Disp 1 KCl 1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1 KCl 1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1 KCl 1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1 KCl 1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1 KCl 100mV</a:t>
            </a:r>
          </a:p>
        </p:txBody>
      </p:sp>
      <p:pic>
        <p:nvPicPr>
          <p:cNvPr id="4" name="Picture 3" descr="Single Pulse Standard Chip 2 Disp 1 KCl 1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1 KCl 1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1 KCl 1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1 KCl 1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1 KCl 1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1 KCl 1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1 KCl 200mV</a:t>
            </a:r>
          </a:p>
        </p:txBody>
      </p:sp>
      <p:pic>
        <p:nvPicPr>
          <p:cNvPr id="4" name="Picture 3" descr="Single Pulse Standard Chip 2 Disp 1 KCl 2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1 KCl 2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1 KCl 2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1 KCl 2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1 KCl 200mV</a:t>
            </a:r>
          </a:p>
        </p:txBody>
      </p:sp>
      <p:pic>
        <p:nvPicPr>
          <p:cNvPr id="4" name="Picture 3" descr="Single Pulse Standard Chip 2 Disp 1 KCl 2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1 KCl 2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1 KCl 2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1 KCl 2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1 KCl 2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1 KCl 2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1 KCl 100mV</a:t>
            </a:r>
          </a:p>
        </p:txBody>
      </p:sp>
      <p:pic>
        <p:nvPicPr>
          <p:cNvPr id="4" name="Picture 3" descr="Single Pulse Standard Chip 1 Disp 1 KCl 1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1 KCl 1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1 KCl 1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1 KCl 1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1 KCl 1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1 KCl 1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1 KCl 400mV</a:t>
            </a:r>
          </a:p>
        </p:txBody>
      </p:sp>
      <p:pic>
        <p:nvPicPr>
          <p:cNvPr id="4" name="Picture 3" descr="Single Pulse Standard Chip 2 Disp 1 KCl 4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1 KCl 4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1 KCl 4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1 KCl 4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1 KCl 400mV</a:t>
            </a:r>
          </a:p>
        </p:txBody>
      </p:sp>
      <p:pic>
        <p:nvPicPr>
          <p:cNvPr id="4" name="Picture 3" descr="Single Pulse Standard Chip 2 Disp 1 KCl 4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1 KCl 4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1 KCl 4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1 KCl 4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1 KCl 4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1 KCl 4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1 KCl 50mV</a:t>
            </a:r>
          </a:p>
        </p:txBody>
      </p:sp>
      <p:pic>
        <p:nvPicPr>
          <p:cNvPr id="4" name="Picture 3" descr="Single Pulse Standard Chip 2 Disp 1 KCl 5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1 KCl 5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1 KCl 5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1 KCl 5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1 KCl 50mV</a:t>
            </a:r>
          </a:p>
        </p:txBody>
      </p:sp>
      <p:pic>
        <p:nvPicPr>
          <p:cNvPr id="4" name="Picture 3" descr="Single Pulse Standard Chip 2 Disp 1 KCl 5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1 KCl 5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1 KCl 5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1 KCl 5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1 KCl 5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1 KCl 5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2 MgCl2 100mV</a:t>
            </a:r>
          </a:p>
        </p:txBody>
      </p:sp>
      <p:pic>
        <p:nvPicPr>
          <p:cNvPr id="4" name="Picture 3" descr="Single Pulse Standard Chip 2 Disp 2 MgCl2 1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2 MgCl2 1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2 MgCl2 1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2 MgCl2 1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2 MgCl2 100mV</a:t>
            </a:r>
          </a:p>
        </p:txBody>
      </p:sp>
      <p:pic>
        <p:nvPicPr>
          <p:cNvPr id="4" name="Picture 3" descr="Single Pulse Standard Chip 2 Disp 2 MgCl2 1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2 MgCl2 1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2 MgCl2 1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2 MgCl2 1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2 MgCl2 1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2 MgCl2 1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2 MgCl2 200mV</a:t>
            </a:r>
          </a:p>
        </p:txBody>
      </p:sp>
      <p:pic>
        <p:nvPicPr>
          <p:cNvPr id="4" name="Picture 3" descr="Single Pulse Standard Chip 2 Disp 2 MgCl2 2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2 MgCl2 2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2 MgCl2 2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2 MgCl2 2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2 MgCl2 200mV</a:t>
            </a:r>
          </a:p>
        </p:txBody>
      </p:sp>
      <p:pic>
        <p:nvPicPr>
          <p:cNvPr id="4" name="Picture 3" descr="Single Pulse Standard Chip 2 Disp 2 MgCl2 2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2 MgCl2 2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2 MgCl2 2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2 MgCl2 2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2 MgCl2 2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2 MgCl2 2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2 MgCl2 400mV</a:t>
            </a:r>
          </a:p>
        </p:txBody>
      </p:sp>
      <p:pic>
        <p:nvPicPr>
          <p:cNvPr id="4" name="Picture 3" descr="Single Pulse Standard Chip 2 Disp 2 MgCl2 4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2 MgCl2 4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2 MgCl2 4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2 MgCl2 4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2 MgCl2 400mV</a:t>
            </a:r>
          </a:p>
        </p:txBody>
      </p:sp>
      <p:pic>
        <p:nvPicPr>
          <p:cNvPr id="4" name="Picture 3" descr="Single Pulse Standard Chip 2 Disp 2 MgCl2 4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2 MgCl2 4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2 MgCl2 4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2 MgCl2 4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2 MgCl2 4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2 MgCl2 4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1 KCl 200mV</a:t>
            </a:r>
          </a:p>
        </p:txBody>
      </p:sp>
      <p:pic>
        <p:nvPicPr>
          <p:cNvPr id="4" name="Picture 3" descr="Single Pulse Standard Chip 1 Disp 1 KCl 2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1 KCl 2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1 KCl 2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1 KCl 2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2 MgCl2 50mV</a:t>
            </a:r>
          </a:p>
        </p:txBody>
      </p:sp>
      <p:pic>
        <p:nvPicPr>
          <p:cNvPr id="4" name="Picture 3" descr="Single Pulse Standard Chip 2 Disp 2 MgCl2 5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2 MgCl2 5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2 MgCl2 5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2 MgCl2 5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2 MgCl2 50mV</a:t>
            </a:r>
          </a:p>
        </p:txBody>
      </p:sp>
      <p:pic>
        <p:nvPicPr>
          <p:cNvPr id="4" name="Picture 3" descr="Single Pulse Standard Chip 2 Disp 2 MgCl2 5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2 MgCl2 5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2 MgCl2 5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2 MgCl2 5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2 MgCl2 5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2 MgCl2 5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3 KCl 100mV</a:t>
            </a:r>
          </a:p>
        </p:txBody>
      </p:sp>
      <p:pic>
        <p:nvPicPr>
          <p:cNvPr id="4" name="Picture 3" descr="Single Pulse Standard Chip 2 Disp 3 KCl 1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3 KCl 1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3 KCl 1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3 KCl 1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3 KCl 100mV</a:t>
            </a:r>
          </a:p>
        </p:txBody>
      </p:sp>
      <p:pic>
        <p:nvPicPr>
          <p:cNvPr id="4" name="Picture 3" descr="Single Pulse Standard Chip 2 Disp 3 KCl 1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3 KCl 1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3 KCl 1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3 KCl 1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3 KCl 1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3 KCl 1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3 KCl 200mV</a:t>
            </a:r>
          </a:p>
        </p:txBody>
      </p:sp>
      <p:pic>
        <p:nvPicPr>
          <p:cNvPr id="4" name="Picture 3" descr="Single Pulse Standard Chip 2 Disp 3 KCl 2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3 KCl 2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3 KCl 2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3 KCl 2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3 KCl 200mV</a:t>
            </a:r>
          </a:p>
        </p:txBody>
      </p:sp>
      <p:pic>
        <p:nvPicPr>
          <p:cNvPr id="4" name="Picture 3" descr="Single Pulse Standard Chip 2 Disp 3 KCl 2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3 KCl 2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3 KCl 2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3 KCl 2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3 KCl 2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3 KCl 2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3 KCl 400mV</a:t>
            </a:r>
          </a:p>
        </p:txBody>
      </p:sp>
      <p:pic>
        <p:nvPicPr>
          <p:cNvPr id="4" name="Picture 3" descr="Single Pulse Standard Chip 2 Disp 3 KCl 4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3 KCl 4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3 KCl 4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3 KCl 4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3 KCl 400mV</a:t>
            </a:r>
          </a:p>
        </p:txBody>
      </p:sp>
      <p:pic>
        <p:nvPicPr>
          <p:cNvPr id="4" name="Picture 3" descr="Single Pulse Standard Chip 2 Disp 3 KCl 4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3 KCl 4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3 KCl 4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3 KCl 4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3 KCl 4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3 KCl 4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3 KCl 50mV</a:t>
            </a:r>
          </a:p>
        </p:txBody>
      </p:sp>
      <p:pic>
        <p:nvPicPr>
          <p:cNvPr id="4" name="Picture 3" descr="Single Pulse Standard Chip 2 Disp 3 KCl 5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3 KCl 5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3 KCl 5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3 KCl 5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3 KCl 50mV</a:t>
            </a:r>
          </a:p>
        </p:txBody>
      </p:sp>
      <p:pic>
        <p:nvPicPr>
          <p:cNvPr id="4" name="Picture 3" descr="Single Pulse Standard Chip 2 Disp 3 KCl 5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3 KCl 5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3 KCl 5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3 KCl 5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3 KCl 5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3 KCl 5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1 KCl 200mV</a:t>
            </a:r>
          </a:p>
        </p:txBody>
      </p:sp>
      <p:pic>
        <p:nvPicPr>
          <p:cNvPr id="4" name="Picture 3" descr="Single Pulse Standard Chip 1 Disp 1 KCl 2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1 KCl 2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1 KCl 2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1 KCl 2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1 KCl 2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1 KCl 2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1 KCl 400mV</a:t>
            </a:r>
          </a:p>
        </p:txBody>
      </p:sp>
      <p:pic>
        <p:nvPicPr>
          <p:cNvPr id="4" name="Picture 3" descr="Single Pulse Standard Chip 1 Disp 1 KCl 4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1 KCl 4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1 KCl 4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1 KCl 4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1 KCl 400mV</a:t>
            </a:r>
          </a:p>
        </p:txBody>
      </p:sp>
      <p:pic>
        <p:nvPicPr>
          <p:cNvPr id="4" name="Picture 3" descr="Single Pulse Standard Chip 1 Disp 1 KCl 4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1 KCl 4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1 KCl 4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1 KCl 4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1 KCl 4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1 KCl 4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1 KCl 50mV</a:t>
            </a:r>
          </a:p>
        </p:txBody>
      </p:sp>
      <p:pic>
        <p:nvPicPr>
          <p:cNvPr id="4" name="Picture 3" descr="Single Pulse Standard Chip 1 Disp 1 KCl 5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1 KCl 5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1 KCl 5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1 KCl 5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1 KCl 50mV</a:t>
            </a:r>
          </a:p>
        </p:txBody>
      </p:sp>
      <p:pic>
        <p:nvPicPr>
          <p:cNvPr id="4" name="Picture 3" descr="Single Pulse Standard Chip 1 Disp 1 KCl 5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1 KCl 5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1 KCl 5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1 KCl 5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1 KCl 5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1 KCl 5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